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424" y="72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72083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14467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-8715" y="4783906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377329" y="9685229"/>
            <a:ext cx="82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 11.04.2023 Saat: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12:20</a:t>
            </a:r>
            <a:endParaRPr lang="tr-TR" sz="1800" b="1" baseline="30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Fen-Edebiyat Fakültesi B2-D03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342618" y="4836371"/>
            <a:ext cx="2860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MELİSSA YİRMİ</a:t>
            </a:r>
          </a:p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22518003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30436" y="5461718"/>
            <a:ext cx="66247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Konu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Antioksidan Özellikli POSS ve SCNP Karakterli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Nano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Üzeri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Nanoparçacık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Sentezi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Times New Roman"/>
                <a:ea typeface="Batang"/>
              </a:rPr>
              <a:t> 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Prof. Dr. Demet KARACA BALTA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904268" y="1728267"/>
            <a:ext cx="3671891" cy="3271588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" r="5369"/>
          <a:stretch/>
        </p:blipFill>
        <p:spPr bwMode="auto">
          <a:xfrm>
            <a:off x="2480159" y="2227482"/>
            <a:ext cx="2468734" cy="2556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38" t="32112" r="31002" b="42401"/>
          <a:stretch/>
        </p:blipFill>
        <p:spPr bwMode="auto">
          <a:xfrm>
            <a:off x="444483" y="7708291"/>
            <a:ext cx="3572788" cy="134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esim 24" descr="EP0408.04.30 (70% EP0408 with 30% Cycloaliphatic Epoxy Diluent) - Hybrid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45" y="7723187"/>
            <a:ext cx="2049976" cy="1333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225</TotalTime>
  <Words>44</Words>
  <Application>Microsoft Office PowerPoint</Application>
  <PresentationFormat>Özel</PresentationFormat>
  <Paragraphs>18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Fatma AYTAN KILIÇARSLAN</cp:lastModifiedBy>
  <cp:revision>32</cp:revision>
  <dcterms:created xsi:type="dcterms:W3CDTF">2016-11-29T08:51:08Z</dcterms:created>
  <dcterms:modified xsi:type="dcterms:W3CDTF">2023-04-10T13:13:42Z</dcterms:modified>
</cp:coreProperties>
</file>